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B234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828"/>
    <p:restoredTop sz="94694"/>
  </p:normalViewPr>
  <p:slideViewPr>
    <p:cSldViewPr snapToGrid="0" snapToObjects="1">
      <p:cViewPr varScale="1">
        <p:scale>
          <a:sx n="106" d="100"/>
          <a:sy n="106" d="100"/>
        </p:scale>
        <p:origin x="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CFEA07-CB8F-454C-A6F1-DDA7734EA6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01AA9DC-4D09-EF43-8AD1-65E4B6693D0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8AC6E9-7AD9-A549-8A19-15BD1FCA18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3C9875-F40A-804D-8C60-9D6A25A496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999648-2F08-1546-8CE8-E0E18E93FF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1424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47E66A-BE21-234C-B62F-79B6C135D1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4B16984-35C8-AE4F-869A-28D230DDDD6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5BCCDC-5574-1249-96B9-9F07076FE0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8553EC-8BEA-7747-AB87-DBAA0EDAD2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A1996C-D57E-8B47-8523-550A5530B8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2385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8B15E26-2715-C346-9A4A-57925F0DC30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77142C4-1DF6-5C43-B6CB-B1A4E0D8EE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873E50-9426-7D4A-938F-508803322F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838F2A-E1B0-2A46-8EF4-9CBABDCED2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9786B3-BF8F-DE44-BCDC-042F147359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019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BC687-8122-D342-85FD-90C36F0853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2811E69-0B4F-D34E-9C46-13C85B9CE37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3C0D21-9593-904F-8BE6-518D098272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84F3AB8-9DD0-9442-8913-03084B5E9E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C295489-E04B-964F-B65D-B9BD4BCA99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59230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BF450E-A872-2D4A-8D14-F70D5ACB90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936214D-495F-A642-A110-BEC4BABBA5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6825EF-EE6D-C043-AD62-D00BF58DC4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DE3179-8D12-6F48-A957-2BC23317F3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3169B9-4FF3-9348-AC02-FE70BF8B7E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32707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915658-57DA-BA41-94C2-A943D98626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D4BE1D-983B-0E4E-9DF9-8D545DED588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56F2A3B-4B81-AB42-900E-AE74B9E11A2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5F951E9-FBC8-044C-B1DA-487E6A0D5B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5D8A7F7-C4E4-4443-9106-3F2BFD8E3D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98ED5A1-8BAF-1946-A710-E230D5703F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11328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61A96D-2DBB-0A4F-9FE9-C611B9D01F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DAA083-2A3E-8F4D-836D-82ABF0CE4D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1FEB107-3533-0844-BA26-782C9B8593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CC994E7-C3EE-B440-8BF5-CDE8BA61BE3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BC83117-293A-4340-AE62-49CE35B17E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777551F-E1A0-894A-BD50-0EA0F3F568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36586F7-95D1-E744-9928-2FA8D3BB07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6A46677-C3B6-3D44-8987-9B4D0F60BA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8465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B28F16-895D-364F-86C0-999313F2E9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81F9900-E3AF-8F44-BB3E-D8E7ACA554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6B8DB80-7FA8-C347-93F5-6FA3C22B95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3989634-5DFD-814D-A3C9-7F1B430C94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5644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6B017B1-32F4-6147-91F3-8768CDDF9D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50131C0-151B-D74C-BD5A-B5219B272C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848F-A2F7-744E-8E7B-7B2616736D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318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2A1D7B-7476-E241-AFB9-99EEA854A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883169-21A6-404F-82E7-75F4177584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991BB9-2041-5646-958B-7B5CF44287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9030B94-A0F9-804D-86AB-6D2BFAA917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03976C0-77AF-CD49-A440-D1970138F5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0F1A509-5586-CA4B-B04E-5D0C2D585F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5916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FD13B9-E80B-F84C-837A-AF9AC2E6F0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8983D0D-DAA6-B04B-BF61-17C802D3EAA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013DD8C-1DFE-3B42-AC57-58636DEBA9C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095496-934B-1D4D-9DC0-27A14D4EAF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21C02B9-C02D-D04E-88E7-7758A7AEEB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0F4464-CAF1-3847-A1DD-68079CF083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19778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C02AD6F-2A78-FF4F-8253-C18570CD68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AC09E9B-7FD4-444D-B28C-2D39C6C60E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5AB294-AE3E-0541-A7F5-ECFB4335192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2069D8-92C6-BA43-94EF-F92AF94568F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343447-44DC-C542-8E5E-7F22AA60D60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17041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25C13FC0-E2FC-884E-8DAA-22E555089322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0B234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D57F5CDB-A505-014B-A1BE-6FAE73FED11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14" name="Subtitle 13">
            <a:extLst>
              <a:ext uri="{FF2B5EF4-FFF2-40B4-BE49-F238E27FC236}">
                <a16:creationId xmlns:a16="http://schemas.microsoft.com/office/drawing/2014/main" id="{06BA9FF0-87AC-3348-81E3-BB8F6F6753B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3073861F-71A7-F840-B6A2-E0A507D84F1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17805381">
            <a:off x="4917380" y="-142279"/>
            <a:ext cx="16107106" cy="6472630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5173BABF-C845-7C46-B439-3D2BB9A19AC0}"/>
              </a:ext>
            </a:extLst>
          </p:cNvPr>
          <p:cNvPicPr>
            <a:picLocks noChangeAspect="1"/>
          </p:cNvPicPr>
          <p:nvPr/>
        </p:nvPicPr>
        <p:blipFill>
          <a:blip r:embed="rId3"/>
          <a:srcRect/>
          <a:stretch/>
        </p:blipFill>
        <p:spPr>
          <a:xfrm>
            <a:off x="10636467" y="5463080"/>
            <a:ext cx="1294739" cy="12947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276395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25C13FC0-E2FC-884E-8DAA-22E555089322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0B234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D57F5CDB-A505-014B-A1BE-6FAE73FED1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AAA89DD2-7B99-274F-8893-C7B25DE9E2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3073861F-71A7-F840-B6A2-E0A507D84F1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17805381">
            <a:off x="4917380" y="-142279"/>
            <a:ext cx="16107106" cy="6472630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5173BABF-C845-7C46-B439-3D2BB9A19AC0}"/>
              </a:ext>
            </a:extLst>
          </p:cNvPr>
          <p:cNvPicPr>
            <a:picLocks noChangeAspect="1"/>
          </p:cNvPicPr>
          <p:nvPr/>
        </p:nvPicPr>
        <p:blipFill>
          <a:blip r:embed="rId3"/>
          <a:srcRect/>
          <a:stretch/>
        </p:blipFill>
        <p:spPr>
          <a:xfrm>
            <a:off x="10636467" y="5463080"/>
            <a:ext cx="1294739" cy="12947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588167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2</Words>
  <Application>Microsoft Office PowerPoint</Application>
  <PresentationFormat>Widescreen</PresentationFormat>
  <Paragraphs>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 </vt:lpstr>
      <vt:lpstr>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Bodwell, Beth Angel</dc:creator>
  <cp:lastModifiedBy>Lewis, Rebekah J</cp:lastModifiedBy>
  <cp:revision>4</cp:revision>
  <dcterms:created xsi:type="dcterms:W3CDTF">2021-08-19T18:50:09Z</dcterms:created>
  <dcterms:modified xsi:type="dcterms:W3CDTF">2021-09-20T15:28:17Z</dcterms:modified>
</cp:coreProperties>
</file>

<file path=docProps/thumbnail.jpeg>
</file>