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8204"/>
    <a:srgbClr val="0B234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4694"/>
  </p:normalViewPr>
  <p:slideViewPr>
    <p:cSldViewPr snapToGrid="0" snapToObjects="1">
      <p:cViewPr varScale="1">
        <p:scale>
          <a:sx n="106" d="100"/>
          <a:sy n="106" d="100"/>
        </p:scale>
        <p:origin x="75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CD6349-45BE-974B-860C-169F3B67391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7518622-A487-4243-9A80-E92992AE18B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9D9582-1074-7048-A6F8-54467A5CF5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E1ABEA-C72D-224C-AF6E-9F0EA9EFDA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13E28C-58AF-A544-B786-6F67B679B7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54980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6E318B-3A14-B742-99A6-7C14DA384B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A34413D-C7B5-A04E-9D2B-D3DEA6FB515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269324E-AF1A-7945-838B-E4681F5E0F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495CA8-DAD3-5B41-8C73-E00FB9C4F8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E18AEC6-4ABC-2C40-8BC0-8ADD2F8A88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89421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D2D5179-2A14-C54E-BF81-83D9F467B6C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156A8DD-6B38-3046-98A7-21F0D8B5389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46E202F-DEE7-1B49-8444-C25DD3B810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E19C974-5FD7-FC4B-B206-3D2961501B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08B448-85F5-5648-830D-DCED5AE821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90864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943300-62BF-AD47-95E3-4E9B4B1FDD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C96E29B-906B-454A-B50D-1E634772C7F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67A6C29-42BC-AA4B-9081-AFBE7CE4B6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17D05F-B687-554D-BC7A-E0AAE3FB53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8A70E3-349B-2D46-823B-CA7408D708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72684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0FD67E-F44C-A249-B356-C22C4D691C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753E1-692B-434B-B3E7-99F7D88976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645E682-A9EF-E541-943D-0ABD585912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A828759-07E0-8C4B-8104-9F764F2677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4516E5-987B-6F4E-B7F5-0963C8CDDF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6528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2F6CE-41BB-7D49-B7E9-470593A94D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AA99BD1-9A04-8D40-AB3A-37A5C5CB47C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A07C72-AB92-B849-AF21-140E8F8B26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3B49CEB-5AA5-6B42-89E7-2BB7B2E82F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B0858B9-446F-9941-8F57-22FBB5FB1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B5F6AC4-066F-0444-8BFE-9F55553BF8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3532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999F4F-8418-8C41-85FC-84014D8848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2183F71-D73A-9844-90D0-8862005927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AD4F619-FD31-AF48-9815-6F07BB9F163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A6FE6E2-5223-BC4E-9001-D2A99D44F1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2066882-400A-254C-AB7F-A851FD73ABC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0B627A-E6F8-474E-B97F-6B01366C39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E28140A-C201-9B48-96BB-263F465A5B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531071-F665-C347-89F8-DB03B6C4C5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8195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1FBC03-3287-EB4B-B273-138A3FFD29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8CB8B0E-2DD4-984E-ABAA-482A91C29F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F6EDA0F-7B41-F541-B07B-D8E92BBE34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27AD1D6-FEB6-B644-900C-D8B8517F20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69476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8B09994-AC10-F345-8395-7A5803A7DF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2EA72DC-3BA1-8E42-96A4-D5FF17DAE4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A418402-DAE8-F346-B310-BD13ACE459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30598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373782-0AC7-FE42-A6E4-6CA3BDAE25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B8E44E4-4644-F447-8141-A67FCEA5C5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85462AC-3A8E-E441-911E-C2138513D8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31D6439-CE50-D34B-B900-4116A114BB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144A752-84D6-EA43-9C58-5313F1F87A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6009B5-1936-D943-B1D4-96D11F0B15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0311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FE1633-B874-DF49-A068-8F9B5AD087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BE4060A-9C78-C548-905F-FB2F8731757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6A0B601-1D8C-D349-9305-53296875A95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ED9455A-DB64-3F4E-AB33-7032AD09D2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87E9B28-D986-BD43-A38E-F6CB1D00DB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49D99FD-E3CC-BA46-8B6A-01E9A64E56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440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394B5A5-91AB-2246-8905-E019C961C9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E4AC97D-AF36-9C43-8343-6D53247556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40AECA6-ED3B-8F49-A43C-2ABF848EB39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618E5F-E994-5C45-B88B-55A5AF16642C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092C8D7-534D-DC40-BEEE-89E4E1B57A2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64CAE01-A831-EE4A-8EAA-CDB7064E08D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8B47CA-F397-1F45-800B-A652BE2CAC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84032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>
            <a:extLst>
              <a:ext uri="{FF2B5EF4-FFF2-40B4-BE49-F238E27FC236}">
                <a16:creationId xmlns:a16="http://schemas.microsoft.com/office/drawing/2014/main" id="{958BACE3-F559-B445-8E57-A7065376718D}"/>
              </a:ext>
            </a:extLst>
          </p:cNvPr>
          <p:cNvGrpSpPr/>
          <p:nvPr/>
        </p:nvGrpSpPr>
        <p:grpSpPr>
          <a:xfrm rot="10800000" flipV="1">
            <a:off x="1425858" y="6578837"/>
            <a:ext cx="8082455" cy="1077310"/>
            <a:chOff x="-220717" y="5780690"/>
            <a:chExt cx="8082455" cy="1077310"/>
          </a:xfrm>
        </p:grpSpPr>
        <p:sp>
          <p:nvSpPr>
            <p:cNvPr id="15" name="Right Triangle 14">
              <a:extLst>
                <a:ext uri="{FF2B5EF4-FFF2-40B4-BE49-F238E27FC236}">
                  <a16:creationId xmlns:a16="http://schemas.microsoft.com/office/drawing/2014/main" id="{2C448579-684C-8F41-A627-6ECF47B10946}"/>
                </a:ext>
              </a:extLst>
            </p:cNvPr>
            <p:cNvSpPr/>
            <p:nvPr/>
          </p:nvSpPr>
          <p:spPr>
            <a:xfrm>
              <a:off x="6600497" y="5780690"/>
              <a:ext cx="1261241" cy="1077310"/>
            </a:xfrm>
            <a:prstGeom prst="rtTriangle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67305DB-5470-ED45-85E7-07ECE8E22074}"/>
                </a:ext>
              </a:extLst>
            </p:cNvPr>
            <p:cNvSpPr/>
            <p:nvPr/>
          </p:nvSpPr>
          <p:spPr>
            <a:xfrm>
              <a:off x="-220717" y="5780690"/>
              <a:ext cx="6821214" cy="1077310"/>
            </a:xfrm>
            <a:prstGeom prst="rect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2" name="Title 1">
            <a:extLst>
              <a:ext uri="{FF2B5EF4-FFF2-40B4-BE49-F238E27FC236}">
                <a16:creationId xmlns:a16="http://schemas.microsoft.com/office/drawing/2014/main" id="{F012F58B-0E8C-2E42-9188-A914AE6BE22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148E2B3-7041-5F44-BD90-76A99F2A5C5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7771FDB5-359E-434A-B521-3C576526D5A5}"/>
              </a:ext>
            </a:extLst>
          </p:cNvPr>
          <p:cNvGrpSpPr/>
          <p:nvPr/>
        </p:nvGrpSpPr>
        <p:grpSpPr>
          <a:xfrm rot="10800000" flipV="1">
            <a:off x="4449570" y="6299672"/>
            <a:ext cx="8082455" cy="1077310"/>
            <a:chOff x="-220717" y="5780690"/>
            <a:chExt cx="8082455" cy="1077310"/>
          </a:xfrm>
          <a:solidFill>
            <a:srgbClr val="FF8204"/>
          </a:solidFill>
        </p:grpSpPr>
        <p:sp>
          <p:nvSpPr>
            <p:cNvPr id="12" name="Right Triangle 11">
              <a:extLst>
                <a:ext uri="{FF2B5EF4-FFF2-40B4-BE49-F238E27FC236}">
                  <a16:creationId xmlns:a16="http://schemas.microsoft.com/office/drawing/2014/main" id="{92579F1A-32E7-F842-B2BF-1D1FB203AB01}"/>
                </a:ext>
              </a:extLst>
            </p:cNvPr>
            <p:cNvSpPr/>
            <p:nvPr/>
          </p:nvSpPr>
          <p:spPr>
            <a:xfrm>
              <a:off x="6600497" y="5780690"/>
              <a:ext cx="1261241" cy="1077310"/>
            </a:xfrm>
            <a:prstGeom prst="rt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4289EB71-9AEB-E142-B49D-BE9458039E9C}"/>
                </a:ext>
              </a:extLst>
            </p:cNvPr>
            <p:cNvSpPr/>
            <p:nvPr/>
          </p:nvSpPr>
          <p:spPr>
            <a:xfrm>
              <a:off x="-220717" y="5780690"/>
              <a:ext cx="6821214" cy="10773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6E983B10-DCDD-034A-8D9C-A69E3D6BD752}"/>
              </a:ext>
            </a:extLst>
          </p:cNvPr>
          <p:cNvGrpSpPr/>
          <p:nvPr/>
        </p:nvGrpSpPr>
        <p:grpSpPr>
          <a:xfrm rot="10800000" flipV="1">
            <a:off x="8268376" y="6040182"/>
            <a:ext cx="8082455" cy="1077310"/>
            <a:chOff x="-220717" y="5780690"/>
            <a:chExt cx="8082455" cy="1077310"/>
          </a:xfrm>
        </p:grpSpPr>
        <p:sp>
          <p:nvSpPr>
            <p:cNvPr id="8" name="Right Triangle 7">
              <a:extLst>
                <a:ext uri="{FF2B5EF4-FFF2-40B4-BE49-F238E27FC236}">
                  <a16:creationId xmlns:a16="http://schemas.microsoft.com/office/drawing/2014/main" id="{9F5AD0CB-D8A1-A146-BCA8-9838D7CED5E5}"/>
                </a:ext>
              </a:extLst>
            </p:cNvPr>
            <p:cNvSpPr/>
            <p:nvPr/>
          </p:nvSpPr>
          <p:spPr>
            <a:xfrm>
              <a:off x="6600497" y="5780690"/>
              <a:ext cx="1261241" cy="1077310"/>
            </a:xfrm>
            <a:prstGeom prst="rtTriangle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151AFE12-9045-074E-8398-0C8D77F88A0D}"/>
                </a:ext>
              </a:extLst>
            </p:cNvPr>
            <p:cNvSpPr/>
            <p:nvPr/>
          </p:nvSpPr>
          <p:spPr>
            <a:xfrm>
              <a:off x="-220717" y="5780690"/>
              <a:ext cx="6821214" cy="1077310"/>
            </a:xfrm>
            <a:prstGeom prst="rect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pic>
        <p:nvPicPr>
          <p:cNvPr id="18" name="Picture 17">
            <a:extLst>
              <a:ext uri="{FF2B5EF4-FFF2-40B4-BE49-F238E27FC236}">
                <a16:creationId xmlns:a16="http://schemas.microsoft.com/office/drawing/2014/main" id="{E882D4C5-FCEA-EB43-AF7C-DFB00DDFF45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418403" y="6156888"/>
            <a:ext cx="2573333" cy="666728"/>
          </a:xfrm>
          <a:prstGeom prst="rect">
            <a:avLst/>
          </a:prstGeom>
        </p:spPr>
      </p:pic>
      <p:grpSp>
        <p:nvGrpSpPr>
          <p:cNvPr id="22" name="Group 21">
            <a:extLst>
              <a:ext uri="{FF2B5EF4-FFF2-40B4-BE49-F238E27FC236}">
                <a16:creationId xmlns:a16="http://schemas.microsoft.com/office/drawing/2014/main" id="{3EA4E374-9ABA-9742-9CC0-503DA96D6BD8}"/>
              </a:ext>
            </a:extLst>
          </p:cNvPr>
          <p:cNvGrpSpPr/>
          <p:nvPr/>
        </p:nvGrpSpPr>
        <p:grpSpPr>
          <a:xfrm rot="10800000" flipH="1" flipV="1">
            <a:off x="-148992" y="-817820"/>
            <a:ext cx="8082455" cy="1077310"/>
            <a:chOff x="-220717" y="5780690"/>
            <a:chExt cx="8082455" cy="1077310"/>
          </a:xfrm>
          <a:solidFill>
            <a:srgbClr val="FF8204"/>
          </a:solidFill>
        </p:grpSpPr>
        <p:sp>
          <p:nvSpPr>
            <p:cNvPr id="23" name="Right Triangle 22">
              <a:extLst>
                <a:ext uri="{FF2B5EF4-FFF2-40B4-BE49-F238E27FC236}">
                  <a16:creationId xmlns:a16="http://schemas.microsoft.com/office/drawing/2014/main" id="{25AAD9F4-9C96-C649-823F-B01D63309B2E}"/>
                </a:ext>
              </a:extLst>
            </p:cNvPr>
            <p:cNvSpPr/>
            <p:nvPr/>
          </p:nvSpPr>
          <p:spPr>
            <a:xfrm>
              <a:off x="6600497" y="5780690"/>
              <a:ext cx="1261241" cy="1077310"/>
            </a:xfrm>
            <a:prstGeom prst="rt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5E619AD2-0ACB-F745-87C9-E346A205A683}"/>
                </a:ext>
              </a:extLst>
            </p:cNvPr>
            <p:cNvSpPr/>
            <p:nvPr/>
          </p:nvSpPr>
          <p:spPr>
            <a:xfrm>
              <a:off x="-220717" y="5780690"/>
              <a:ext cx="6821214" cy="10773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952DFEA5-4789-8841-823D-118311D7F41A}"/>
              </a:ext>
            </a:extLst>
          </p:cNvPr>
          <p:cNvGrpSpPr/>
          <p:nvPr/>
        </p:nvGrpSpPr>
        <p:grpSpPr>
          <a:xfrm rot="10800000" flipH="1" flipV="1">
            <a:off x="-6410175" y="-615465"/>
            <a:ext cx="8082455" cy="1077310"/>
            <a:chOff x="-220717" y="5780690"/>
            <a:chExt cx="8082455" cy="1077310"/>
          </a:xfrm>
        </p:grpSpPr>
        <p:sp>
          <p:nvSpPr>
            <p:cNvPr id="20" name="Right Triangle 19">
              <a:extLst>
                <a:ext uri="{FF2B5EF4-FFF2-40B4-BE49-F238E27FC236}">
                  <a16:creationId xmlns:a16="http://schemas.microsoft.com/office/drawing/2014/main" id="{E7751452-9CEF-CA4E-A3D4-0E0CF3A00D4F}"/>
                </a:ext>
              </a:extLst>
            </p:cNvPr>
            <p:cNvSpPr/>
            <p:nvPr/>
          </p:nvSpPr>
          <p:spPr>
            <a:xfrm>
              <a:off x="6600497" y="5780690"/>
              <a:ext cx="1261241" cy="1077310"/>
            </a:xfrm>
            <a:prstGeom prst="rtTriangle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2CE2B8E4-B05B-ED44-AD07-A327F469E8DD}"/>
                </a:ext>
              </a:extLst>
            </p:cNvPr>
            <p:cNvSpPr/>
            <p:nvPr/>
          </p:nvSpPr>
          <p:spPr>
            <a:xfrm>
              <a:off x="-220717" y="5780690"/>
              <a:ext cx="6821214" cy="1077310"/>
            </a:xfrm>
            <a:prstGeom prst="rect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41017350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>
            <a:extLst>
              <a:ext uri="{FF2B5EF4-FFF2-40B4-BE49-F238E27FC236}">
                <a16:creationId xmlns:a16="http://schemas.microsoft.com/office/drawing/2014/main" id="{958BACE3-F559-B445-8E57-A7065376718D}"/>
              </a:ext>
            </a:extLst>
          </p:cNvPr>
          <p:cNvGrpSpPr/>
          <p:nvPr/>
        </p:nvGrpSpPr>
        <p:grpSpPr>
          <a:xfrm rot="10800000" flipV="1">
            <a:off x="1425858" y="6578837"/>
            <a:ext cx="8082455" cy="1077310"/>
            <a:chOff x="-220717" y="5780690"/>
            <a:chExt cx="8082455" cy="1077310"/>
          </a:xfrm>
        </p:grpSpPr>
        <p:sp>
          <p:nvSpPr>
            <p:cNvPr id="15" name="Right Triangle 14">
              <a:extLst>
                <a:ext uri="{FF2B5EF4-FFF2-40B4-BE49-F238E27FC236}">
                  <a16:creationId xmlns:a16="http://schemas.microsoft.com/office/drawing/2014/main" id="{2C448579-684C-8F41-A627-6ECF47B10946}"/>
                </a:ext>
              </a:extLst>
            </p:cNvPr>
            <p:cNvSpPr/>
            <p:nvPr/>
          </p:nvSpPr>
          <p:spPr>
            <a:xfrm>
              <a:off x="6600497" y="5780690"/>
              <a:ext cx="1261241" cy="1077310"/>
            </a:xfrm>
            <a:prstGeom prst="rtTriangle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67305DB-5470-ED45-85E7-07ECE8E22074}"/>
                </a:ext>
              </a:extLst>
            </p:cNvPr>
            <p:cNvSpPr/>
            <p:nvPr/>
          </p:nvSpPr>
          <p:spPr>
            <a:xfrm>
              <a:off x="-220717" y="5780690"/>
              <a:ext cx="6821214" cy="1077310"/>
            </a:xfrm>
            <a:prstGeom prst="rect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6" name="Title 5">
            <a:extLst>
              <a:ext uri="{FF2B5EF4-FFF2-40B4-BE49-F238E27FC236}">
                <a16:creationId xmlns:a16="http://schemas.microsoft.com/office/drawing/2014/main" id="{FEAD4363-2DDB-7148-81F2-69369A69FB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Content Placeholder 6">
            <a:extLst>
              <a:ext uri="{FF2B5EF4-FFF2-40B4-BE49-F238E27FC236}">
                <a16:creationId xmlns:a16="http://schemas.microsoft.com/office/drawing/2014/main" id="{8196C5F8-A932-AA41-9D77-05B77A936EA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7771FDB5-359E-434A-B521-3C576526D5A5}"/>
              </a:ext>
            </a:extLst>
          </p:cNvPr>
          <p:cNvGrpSpPr/>
          <p:nvPr/>
        </p:nvGrpSpPr>
        <p:grpSpPr>
          <a:xfrm rot="10800000" flipV="1">
            <a:off x="4449570" y="6299672"/>
            <a:ext cx="8082455" cy="1077310"/>
            <a:chOff x="-220717" y="5780690"/>
            <a:chExt cx="8082455" cy="1077310"/>
          </a:xfrm>
          <a:solidFill>
            <a:srgbClr val="FF8204"/>
          </a:solidFill>
        </p:grpSpPr>
        <p:sp>
          <p:nvSpPr>
            <p:cNvPr id="12" name="Right Triangle 11">
              <a:extLst>
                <a:ext uri="{FF2B5EF4-FFF2-40B4-BE49-F238E27FC236}">
                  <a16:creationId xmlns:a16="http://schemas.microsoft.com/office/drawing/2014/main" id="{92579F1A-32E7-F842-B2BF-1D1FB203AB01}"/>
                </a:ext>
              </a:extLst>
            </p:cNvPr>
            <p:cNvSpPr/>
            <p:nvPr/>
          </p:nvSpPr>
          <p:spPr>
            <a:xfrm>
              <a:off x="6600497" y="5780690"/>
              <a:ext cx="1261241" cy="1077310"/>
            </a:xfrm>
            <a:prstGeom prst="rt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4289EB71-9AEB-E142-B49D-BE9458039E9C}"/>
                </a:ext>
              </a:extLst>
            </p:cNvPr>
            <p:cNvSpPr/>
            <p:nvPr/>
          </p:nvSpPr>
          <p:spPr>
            <a:xfrm>
              <a:off x="-220717" y="5780690"/>
              <a:ext cx="6821214" cy="10773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6E983B10-DCDD-034A-8D9C-A69E3D6BD752}"/>
              </a:ext>
            </a:extLst>
          </p:cNvPr>
          <p:cNvGrpSpPr/>
          <p:nvPr/>
        </p:nvGrpSpPr>
        <p:grpSpPr>
          <a:xfrm rot="10800000" flipV="1">
            <a:off x="8268376" y="6040182"/>
            <a:ext cx="8082455" cy="1077310"/>
            <a:chOff x="-220717" y="5780690"/>
            <a:chExt cx="8082455" cy="1077310"/>
          </a:xfrm>
        </p:grpSpPr>
        <p:sp>
          <p:nvSpPr>
            <p:cNvPr id="8" name="Right Triangle 7">
              <a:extLst>
                <a:ext uri="{FF2B5EF4-FFF2-40B4-BE49-F238E27FC236}">
                  <a16:creationId xmlns:a16="http://schemas.microsoft.com/office/drawing/2014/main" id="{9F5AD0CB-D8A1-A146-BCA8-9838D7CED5E5}"/>
                </a:ext>
              </a:extLst>
            </p:cNvPr>
            <p:cNvSpPr/>
            <p:nvPr/>
          </p:nvSpPr>
          <p:spPr>
            <a:xfrm>
              <a:off x="6600497" y="5780690"/>
              <a:ext cx="1261241" cy="1077310"/>
            </a:xfrm>
            <a:prstGeom prst="rtTriangle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151AFE12-9045-074E-8398-0C8D77F88A0D}"/>
                </a:ext>
              </a:extLst>
            </p:cNvPr>
            <p:cNvSpPr/>
            <p:nvPr/>
          </p:nvSpPr>
          <p:spPr>
            <a:xfrm>
              <a:off x="-220717" y="5780690"/>
              <a:ext cx="6821214" cy="1077310"/>
            </a:xfrm>
            <a:prstGeom prst="rect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pic>
        <p:nvPicPr>
          <p:cNvPr id="18" name="Picture 17">
            <a:extLst>
              <a:ext uri="{FF2B5EF4-FFF2-40B4-BE49-F238E27FC236}">
                <a16:creationId xmlns:a16="http://schemas.microsoft.com/office/drawing/2014/main" id="{E882D4C5-FCEA-EB43-AF7C-DFB00DDFF45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418403" y="6156888"/>
            <a:ext cx="2573333" cy="666728"/>
          </a:xfrm>
          <a:prstGeom prst="rect">
            <a:avLst/>
          </a:prstGeom>
        </p:spPr>
      </p:pic>
      <p:grpSp>
        <p:nvGrpSpPr>
          <p:cNvPr id="22" name="Group 21">
            <a:extLst>
              <a:ext uri="{FF2B5EF4-FFF2-40B4-BE49-F238E27FC236}">
                <a16:creationId xmlns:a16="http://schemas.microsoft.com/office/drawing/2014/main" id="{3EA4E374-9ABA-9742-9CC0-503DA96D6BD8}"/>
              </a:ext>
            </a:extLst>
          </p:cNvPr>
          <p:cNvGrpSpPr/>
          <p:nvPr/>
        </p:nvGrpSpPr>
        <p:grpSpPr>
          <a:xfrm rot="10800000" flipH="1" flipV="1">
            <a:off x="-148992" y="-817820"/>
            <a:ext cx="8082455" cy="1077310"/>
            <a:chOff x="-220717" y="5780690"/>
            <a:chExt cx="8082455" cy="1077310"/>
          </a:xfrm>
          <a:solidFill>
            <a:srgbClr val="FF8204"/>
          </a:solidFill>
        </p:grpSpPr>
        <p:sp>
          <p:nvSpPr>
            <p:cNvPr id="23" name="Right Triangle 22">
              <a:extLst>
                <a:ext uri="{FF2B5EF4-FFF2-40B4-BE49-F238E27FC236}">
                  <a16:creationId xmlns:a16="http://schemas.microsoft.com/office/drawing/2014/main" id="{25AAD9F4-9C96-C649-823F-B01D63309B2E}"/>
                </a:ext>
              </a:extLst>
            </p:cNvPr>
            <p:cNvSpPr/>
            <p:nvPr/>
          </p:nvSpPr>
          <p:spPr>
            <a:xfrm>
              <a:off x="6600497" y="5780690"/>
              <a:ext cx="1261241" cy="1077310"/>
            </a:xfrm>
            <a:prstGeom prst="rt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5E619AD2-0ACB-F745-87C9-E346A205A683}"/>
                </a:ext>
              </a:extLst>
            </p:cNvPr>
            <p:cNvSpPr/>
            <p:nvPr/>
          </p:nvSpPr>
          <p:spPr>
            <a:xfrm>
              <a:off x="-220717" y="5780690"/>
              <a:ext cx="6821214" cy="10773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952DFEA5-4789-8841-823D-118311D7F41A}"/>
              </a:ext>
            </a:extLst>
          </p:cNvPr>
          <p:cNvGrpSpPr/>
          <p:nvPr/>
        </p:nvGrpSpPr>
        <p:grpSpPr>
          <a:xfrm rot="10800000" flipH="1" flipV="1">
            <a:off x="-6410175" y="-615465"/>
            <a:ext cx="8082455" cy="1077310"/>
            <a:chOff x="-220717" y="5780690"/>
            <a:chExt cx="8082455" cy="1077310"/>
          </a:xfrm>
        </p:grpSpPr>
        <p:sp>
          <p:nvSpPr>
            <p:cNvPr id="20" name="Right Triangle 19">
              <a:extLst>
                <a:ext uri="{FF2B5EF4-FFF2-40B4-BE49-F238E27FC236}">
                  <a16:creationId xmlns:a16="http://schemas.microsoft.com/office/drawing/2014/main" id="{E7751452-9CEF-CA4E-A3D4-0E0CF3A00D4F}"/>
                </a:ext>
              </a:extLst>
            </p:cNvPr>
            <p:cNvSpPr/>
            <p:nvPr/>
          </p:nvSpPr>
          <p:spPr>
            <a:xfrm>
              <a:off x="6600497" y="5780690"/>
              <a:ext cx="1261241" cy="1077310"/>
            </a:xfrm>
            <a:prstGeom prst="rtTriangle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2CE2B8E4-B05B-ED44-AD07-A327F469E8DD}"/>
                </a:ext>
              </a:extLst>
            </p:cNvPr>
            <p:cNvSpPr/>
            <p:nvPr/>
          </p:nvSpPr>
          <p:spPr>
            <a:xfrm>
              <a:off x="-220717" y="5780690"/>
              <a:ext cx="6821214" cy="1077310"/>
            </a:xfrm>
            <a:prstGeom prst="rect">
              <a:avLst/>
            </a:prstGeom>
            <a:solidFill>
              <a:srgbClr val="0B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40602603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Bodwell, Beth Angel</dc:creator>
  <cp:lastModifiedBy>Lewis, Rebekah J</cp:lastModifiedBy>
  <cp:revision>1</cp:revision>
  <dcterms:created xsi:type="dcterms:W3CDTF">2021-08-19T19:04:07Z</dcterms:created>
  <dcterms:modified xsi:type="dcterms:W3CDTF">2021-09-20T15:25:08Z</dcterms:modified>
</cp:coreProperties>
</file>

<file path=docProps/thumbnail.jpeg>
</file>