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3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8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FEA07-CB8F-454C-A6F1-DDA7734EA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1AA9DC-4D09-EF43-8AD1-65E4B6693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AC6E9-7AD9-A549-8A19-15BD1FCA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C9875-F40A-804D-8C60-9D6A25A49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99648-2F08-1546-8CE8-E0E18E93F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4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7E66A-BE21-234C-B62F-79B6C135D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B16984-35C8-AE4F-869A-28D230DDDD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BCCDC-5574-1249-96B9-9F07076FE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553EC-8BEA-7747-AB87-DBAA0EDAD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1996C-D57E-8B47-8523-550A5530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3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B15E26-2715-C346-9A4A-57925F0DC3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7142C4-1DF6-5C43-B6CB-B1A4E0D8E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73E50-9426-7D4A-938F-50880332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38F2A-E1B0-2A46-8EF4-9CBABDCED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786B3-BF8F-DE44-BCDC-042F14735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01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BC687-8122-D342-85FD-90C36F085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11E69-0B4F-D34E-9C46-13C85B9CE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C0D21-9593-904F-8BE6-518D09827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F3AB8-9DD0-9442-8913-03084B5E9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95489-E04B-964F-B65D-B9BD4BCA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2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F450E-A872-2D4A-8D14-F70D5ACB9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6214D-495F-A642-A110-BEC4BABBA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825EF-EE6D-C043-AD62-D00BF58D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E3179-8D12-6F48-A957-2BC23317F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169B9-4FF3-9348-AC02-FE70BF8B7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70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15658-57DA-BA41-94C2-A943D9862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4BE1D-983B-0E4E-9DF9-8D545DED58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6F2A3B-4B81-AB42-900E-AE74B9E11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951E9-FBC8-044C-B1DA-487E6A0D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D8A7F7-C4E4-4443-9106-3F2BFD8E3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ED5A1-8BAF-1946-A710-E230D5703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3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1A96D-2DBB-0A4F-9FE9-C611B9D01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AA083-2A3E-8F4D-836D-82ABF0CE4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FEB107-3533-0844-BA26-782C9B859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C994E7-C3EE-B440-8BF5-CDE8BA61BE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C83117-293A-4340-AE62-49CE35B17E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77551F-E1A0-894A-BD50-0EA0F3F56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6586F7-95D1-E744-9928-2FA8D3BB0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A46677-C3B6-3D44-8987-9B4D0F60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6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28F16-895D-364F-86C0-999313F2E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1F9900-E3AF-8F44-BB3E-D8E7ACA55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B8DB80-7FA8-C347-93F5-6FA3C22B9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989634-5DFD-814D-A3C9-7F1B430C9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4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017B1-32F4-6147-91F3-8768CDDF9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0131C0-151B-D74C-BD5A-B5219B272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848F-A2F7-744E-8E7B-7B2616736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1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A1D7B-7476-E241-AFB9-99EEA854A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83169-21A6-404F-82E7-75F417758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991BB9-2041-5646-958B-7B5CF4428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030B94-A0F9-804D-86AB-6D2BFAA91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3976C0-77AF-CD49-A440-D1970138F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1A509-5586-CA4B-B04E-5D0C2D585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D13B9-E80B-F84C-837A-AF9AC2E6F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983D0D-DAA6-B04B-BF61-17C802D3E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13DD8C-1DFE-3B42-AC57-58636DEBA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095496-934B-1D4D-9DC0-27A14D4EA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1C02B9-C02D-D04E-88E7-7758A7AEE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F4464-CAF1-3847-A1DD-68079CF08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77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02AD6F-2A78-FF4F-8253-C18570CD6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09E9B-7FD4-444D-B28C-2D39C6C60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AB294-AE3E-0541-A7F5-ECFB433519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069D8-92C6-BA43-94EF-F92AF94568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43447-44DC-C542-8E5E-7F22AA60D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0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C13FC0-E2FC-884E-8DAA-22E5550893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B23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7F5CDB-A505-014B-A1BE-6FAE73FED1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06BA9FF0-87AC-3348-81E3-BB8F6F6753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73861F-71A7-F840-B6A2-E0A507D84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805381">
            <a:off x="4917380" y="-142279"/>
            <a:ext cx="16107106" cy="64726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73BABF-C845-7C46-B439-3D2BB9A19A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636467" y="5463080"/>
            <a:ext cx="1294739" cy="129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39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C13FC0-E2FC-884E-8DAA-22E5550893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B23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7F5CDB-A505-014B-A1BE-6FAE73FED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A89DD2-7B99-274F-8893-C7B25DE9E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73861F-71A7-F840-B6A2-E0A507D84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805381">
            <a:off x="4917380" y="-142279"/>
            <a:ext cx="16107106" cy="64726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73BABF-C845-7C46-B439-3D2BB9A19A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636467" y="5463080"/>
            <a:ext cx="1294739" cy="129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16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Bodwell, Beth Angel</dc:creator>
  <cp:lastModifiedBy>Lewis, Rebekah J</cp:lastModifiedBy>
  <cp:revision>4</cp:revision>
  <dcterms:created xsi:type="dcterms:W3CDTF">2021-08-19T18:50:09Z</dcterms:created>
  <dcterms:modified xsi:type="dcterms:W3CDTF">2021-09-20T15:28:17Z</dcterms:modified>
</cp:coreProperties>
</file>