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4"/>
    <a:srgbClr val="0B2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D6349-45BE-974B-860C-169F3B673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18622-A487-4243-9A80-E92992AE18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D9582-1074-7048-A6F8-54467A5CF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1ABEA-C72D-224C-AF6E-9F0EA9EFD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3E28C-58AF-A544-B786-6F67B679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9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E318B-3A14-B742-99A6-7C14DA384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4413D-C7B5-A04E-9D2B-D3DEA6FB51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9324E-AF1A-7945-838B-E4681F5E0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95CA8-DAD3-5B41-8C73-E00FB9C4F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8AEC6-4ABC-2C40-8BC0-8ADD2F8A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4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2D5179-2A14-C54E-BF81-83D9F467B6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6A8DD-6B38-3046-98A7-21F0D8B53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202F-DEE7-1B49-8444-C25DD3B8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9C974-5FD7-FC4B-B206-3D2961501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8B448-85F5-5648-830D-DCED5AE82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8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43300-62BF-AD47-95E3-4E9B4B1FD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6E29B-906B-454A-B50D-1E634772C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A6C29-42BC-AA4B-9081-AFBE7CE4B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7D05F-B687-554D-BC7A-E0AAE3FB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A70E3-349B-2D46-823B-CA7408D7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6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FD67E-F44C-A249-B356-C22C4D69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753E1-692B-434B-B3E7-99F7D8897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5E682-A9EF-E541-943D-0ABD5859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28759-07E0-8C4B-8104-9F764F267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516E5-987B-6F4E-B7F5-0963C8CD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2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2F6CE-41BB-7D49-B7E9-470593A9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99BD1-9A04-8D40-AB3A-37A5C5CB47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07C72-AB92-B849-AF21-140E8F8B2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49CEB-5AA5-6B42-89E7-2BB7B2E82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858B9-446F-9941-8F57-22FBB5FB1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F6AC4-066F-0444-8BFE-9F55553BF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99F4F-8418-8C41-85FC-84014D884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83F71-D73A-9844-90D0-886200592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4F619-FD31-AF48-9815-6F07BB9F1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6FE6E2-5223-BC4E-9001-D2A99D44F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066882-400A-254C-AB7F-A851FD73A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B627A-E6F8-474E-B97F-6B01366C3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28140A-C201-9B48-96BB-263F465A5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531071-F665-C347-89F8-DB03B6C4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FBC03-3287-EB4B-B273-138A3FFD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CB8B0E-2DD4-984E-ABAA-482A91C29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6EDA0F-7B41-F541-B07B-D8E92BBE3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AD1D6-FEB6-B644-900C-D8B8517F2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B09994-AC10-F345-8395-7A5803A7D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EA72DC-3BA1-8E42-96A4-D5FF17DA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18402-DAE8-F346-B310-BD13ACE45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5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73782-0AC7-FE42-A6E4-6CA3BDAE2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E44E4-4644-F447-8141-A67FCEA5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462AC-3A8E-E441-911E-C2138513D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D6439-CE50-D34B-B900-4116A114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44A752-84D6-EA43-9C58-5313F1F8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6009B5-1936-D943-B1D4-96D11F0B1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1633-B874-DF49-A068-8F9B5AD08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E4060A-9C78-C548-905F-FB2F873175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A0B601-1D8C-D349-9305-53296875A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9455A-DB64-3F4E-AB33-7032AD09D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E9B28-D986-BD43-A38E-F6CB1D00D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D99FD-E3CC-BA46-8B6A-01E9A64E5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94B5A5-91AB-2246-8905-E019C961C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4AC97D-AF36-9C43-8343-6D5324755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AECA6-ED3B-8F49-A43C-2ABF848EB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8E5F-E994-5C45-B88B-55A5AF16642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C8D7-534D-DC40-BEEE-89E4E1B57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CAE01-A831-EE4A-8EAA-CDB7064E08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B47CA-F397-1F45-800B-A652BE2CA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58BACE3-F559-B445-8E57-A7065376718D}"/>
              </a:ext>
            </a:extLst>
          </p:cNvPr>
          <p:cNvGrpSpPr/>
          <p:nvPr/>
        </p:nvGrpSpPr>
        <p:grpSpPr>
          <a:xfrm rot="10800000" flipV="1">
            <a:off x="1425858" y="6578837"/>
            <a:ext cx="8082455" cy="1077310"/>
            <a:chOff x="-220717" y="5780690"/>
            <a:chExt cx="8082455" cy="107731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2C448579-684C-8F41-A627-6ECF47B10946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67305DB-5470-ED45-85E7-07ECE8E22074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12F58B-0E8C-2E42-9188-A914AE6BE2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8E2B3-7041-5F44-BD90-76A99F2A5C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71FDB5-359E-434A-B521-3C576526D5A5}"/>
              </a:ext>
            </a:extLst>
          </p:cNvPr>
          <p:cNvGrpSpPr/>
          <p:nvPr/>
        </p:nvGrpSpPr>
        <p:grpSpPr>
          <a:xfrm rot="10800000" flipV="1">
            <a:off x="4449570" y="6299672"/>
            <a:ext cx="8082455" cy="1077310"/>
            <a:chOff x="-220717" y="5780690"/>
            <a:chExt cx="8082455" cy="1077310"/>
          </a:xfrm>
          <a:solidFill>
            <a:srgbClr val="FF8204"/>
          </a:solidFill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92579F1A-32E7-F842-B2BF-1D1FB203AB01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89EB71-9AEB-E142-B49D-BE9458039E9C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E983B10-DCDD-034A-8D9C-A69E3D6BD752}"/>
              </a:ext>
            </a:extLst>
          </p:cNvPr>
          <p:cNvGrpSpPr/>
          <p:nvPr/>
        </p:nvGrpSpPr>
        <p:grpSpPr>
          <a:xfrm rot="10800000" flipV="1">
            <a:off x="8268376" y="6040182"/>
            <a:ext cx="8082455" cy="1077310"/>
            <a:chOff x="-220717" y="5780690"/>
            <a:chExt cx="8082455" cy="1077310"/>
          </a:xfrm>
        </p:grpSpPr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9F5AD0CB-D8A1-A146-BCA8-9838D7CED5E5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1AFE12-9045-074E-8398-0C8D77F88A0D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E882D4C5-FCEA-EB43-AF7C-DFB00DDFF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403" y="6156888"/>
            <a:ext cx="2573333" cy="66672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EA4E374-9ABA-9742-9CC0-503DA96D6BD8}"/>
              </a:ext>
            </a:extLst>
          </p:cNvPr>
          <p:cNvGrpSpPr/>
          <p:nvPr/>
        </p:nvGrpSpPr>
        <p:grpSpPr>
          <a:xfrm rot="10800000" flipH="1" flipV="1">
            <a:off x="-148992" y="-817820"/>
            <a:ext cx="8082455" cy="1077310"/>
            <a:chOff x="-220717" y="5780690"/>
            <a:chExt cx="8082455" cy="1077310"/>
          </a:xfrm>
          <a:solidFill>
            <a:srgbClr val="FF8204"/>
          </a:solidFill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25AAD9F4-9C96-C649-823F-B01D63309B2E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619AD2-0ACB-F745-87C9-E346A205A683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2DFEA5-4789-8841-823D-118311D7F41A}"/>
              </a:ext>
            </a:extLst>
          </p:cNvPr>
          <p:cNvGrpSpPr/>
          <p:nvPr/>
        </p:nvGrpSpPr>
        <p:grpSpPr>
          <a:xfrm rot="10800000" flipH="1" flipV="1">
            <a:off x="-6410175" y="-615465"/>
            <a:ext cx="8082455" cy="1077310"/>
            <a:chOff x="-220717" y="5780690"/>
            <a:chExt cx="8082455" cy="1077310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E7751452-9CEF-CA4E-A3D4-0E0CF3A00D4F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CE2B8E4-B05B-ED44-AD07-A327F469E8DD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0173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58BACE3-F559-B445-8E57-A7065376718D}"/>
              </a:ext>
            </a:extLst>
          </p:cNvPr>
          <p:cNvGrpSpPr/>
          <p:nvPr/>
        </p:nvGrpSpPr>
        <p:grpSpPr>
          <a:xfrm rot="10800000" flipV="1">
            <a:off x="1425858" y="6578837"/>
            <a:ext cx="8082455" cy="1077310"/>
            <a:chOff x="-220717" y="5780690"/>
            <a:chExt cx="8082455" cy="107731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2C448579-684C-8F41-A627-6ECF47B10946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67305DB-5470-ED45-85E7-07ECE8E22074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FEAD4363-2DDB-7148-81F2-69369A69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196C5F8-A932-AA41-9D77-05B77A936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71FDB5-359E-434A-B521-3C576526D5A5}"/>
              </a:ext>
            </a:extLst>
          </p:cNvPr>
          <p:cNvGrpSpPr/>
          <p:nvPr/>
        </p:nvGrpSpPr>
        <p:grpSpPr>
          <a:xfrm rot="10800000" flipV="1">
            <a:off x="4449570" y="6299672"/>
            <a:ext cx="8082455" cy="1077310"/>
            <a:chOff x="-220717" y="5780690"/>
            <a:chExt cx="8082455" cy="1077310"/>
          </a:xfrm>
          <a:solidFill>
            <a:srgbClr val="FF8204"/>
          </a:solidFill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92579F1A-32E7-F842-B2BF-1D1FB203AB01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89EB71-9AEB-E142-B49D-BE9458039E9C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E983B10-DCDD-034A-8D9C-A69E3D6BD752}"/>
              </a:ext>
            </a:extLst>
          </p:cNvPr>
          <p:cNvGrpSpPr/>
          <p:nvPr/>
        </p:nvGrpSpPr>
        <p:grpSpPr>
          <a:xfrm rot="10800000" flipV="1">
            <a:off x="8268376" y="6040182"/>
            <a:ext cx="8082455" cy="1077310"/>
            <a:chOff x="-220717" y="5780690"/>
            <a:chExt cx="8082455" cy="1077310"/>
          </a:xfrm>
        </p:grpSpPr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9F5AD0CB-D8A1-A146-BCA8-9838D7CED5E5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1AFE12-9045-074E-8398-0C8D77F88A0D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E882D4C5-FCEA-EB43-AF7C-DFB00DDFF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403" y="6156888"/>
            <a:ext cx="2573333" cy="66672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EA4E374-9ABA-9742-9CC0-503DA96D6BD8}"/>
              </a:ext>
            </a:extLst>
          </p:cNvPr>
          <p:cNvGrpSpPr/>
          <p:nvPr/>
        </p:nvGrpSpPr>
        <p:grpSpPr>
          <a:xfrm rot="10800000" flipH="1" flipV="1">
            <a:off x="-148992" y="-817820"/>
            <a:ext cx="8082455" cy="1077310"/>
            <a:chOff x="-220717" y="5780690"/>
            <a:chExt cx="8082455" cy="1077310"/>
          </a:xfrm>
          <a:solidFill>
            <a:srgbClr val="FF8204"/>
          </a:solidFill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25AAD9F4-9C96-C649-823F-B01D63309B2E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619AD2-0ACB-F745-87C9-E346A205A683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2DFEA5-4789-8841-823D-118311D7F41A}"/>
              </a:ext>
            </a:extLst>
          </p:cNvPr>
          <p:cNvGrpSpPr/>
          <p:nvPr/>
        </p:nvGrpSpPr>
        <p:grpSpPr>
          <a:xfrm rot="10800000" flipH="1" flipV="1">
            <a:off x="-6410175" y="-615465"/>
            <a:ext cx="8082455" cy="1077310"/>
            <a:chOff x="-220717" y="5780690"/>
            <a:chExt cx="8082455" cy="1077310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E7751452-9CEF-CA4E-A3D4-0E0CF3A00D4F}"/>
                </a:ext>
              </a:extLst>
            </p:cNvPr>
            <p:cNvSpPr/>
            <p:nvPr/>
          </p:nvSpPr>
          <p:spPr>
            <a:xfrm>
              <a:off x="6600497" y="5780690"/>
              <a:ext cx="1261241" cy="1077310"/>
            </a:xfrm>
            <a:prstGeom prst="rtTriangle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CE2B8E4-B05B-ED44-AD07-A327F469E8DD}"/>
                </a:ext>
              </a:extLst>
            </p:cNvPr>
            <p:cNvSpPr/>
            <p:nvPr/>
          </p:nvSpPr>
          <p:spPr>
            <a:xfrm>
              <a:off x="-220717" y="5780690"/>
              <a:ext cx="6821214" cy="1077310"/>
            </a:xfrm>
            <a:prstGeom prst="rect">
              <a:avLst/>
            </a:prstGeom>
            <a:solidFill>
              <a:srgbClr val="0B2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60260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Bodwell, Beth Angel</dc:creator>
  <cp:lastModifiedBy>Lewis, Rebekah J</cp:lastModifiedBy>
  <cp:revision>1</cp:revision>
  <dcterms:created xsi:type="dcterms:W3CDTF">2021-08-19T19:04:07Z</dcterms:created>
  <dcterms:modified xsi:type="dcterms:W3CDTF">2021-09-20T15:25:08Z</dcterms:modified>
</cp:coreProperties>
</file>