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22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25"/>
    <p:restoredTop sz="94674"/>
  </p:normalViewPr>
  <p:slideViewPr>
    <p:cSldViewPr snapToGrid="0" snapToObjects="1">
      <p:cViewPr varScale="1">
        <p:scale>
          <a:sx n="109" d="100"/>
          <a:sy n="109" d="100"/>
        </p:scale>
        <p:origin x="16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92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003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227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41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401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976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15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866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622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719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093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69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22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215757" y="6487752"/>
            <a:ext cx="11722814" cy="0"/>
          </a:xfrm>
          <a:prstGeom prst="line">
            <a:avLst/>
          </a:prstGeom>
          <a:ln w="476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4806778" y="6215448"/>
            <a:ext cx="2582563" cy="605481"/>
            <a:chOff x="4806778" y="6252519"/>
            <a:chExt cx="2582563" cy="605481"/>
          </a:xfrm>
        </p:grpSpPr>
        <p:sp>
          <p:nvSpPr>
            <p:cNvPr id="6" name="Rectangle 5"/>
            <p:cNvSpPr/>
            <p:nvPr/>
          </p:nvSpPr>
          <p:spPr>
            <a:xfrm>
              <a:off x="4806778" y="6252519"/>
              <a:ext cx="2582563" cy="605481"/>
            </a:xfrm>
            <a:prstGeom prst="rect">
              <a:avLst/>
            </a:prstGeom>
            <a:solidFill>
              <a:srgbClr val="0E2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2313" y="6371088"/>
              <a:ext cx="2313432" cy="3078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253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Rebekah Lewis</cp:lastModifiedBy>
  <cp:revision>2</cp:revision>
  <dcterms:created xsi:type="dcterms:W3CDTF">2017-03-23T16:13:08Z</dcterms:created>
  <dcterms:modified xsi:type="dcterms:W3CDTF">2017-04-13T18:53:43Z</dcterms:modified>
</cp:coreProperties>
</file>