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 snapToGrid="0" snapToObjects="1">
      <p:cViewPr varScale="1">
        <p:scale>
          <a:sx n="109" d="100"/>
          <a:sy n="109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9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0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27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4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01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7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1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6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2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19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9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1F191-5A3C-1146-B181-5BC876201BE6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41410-32F5-8641-9B93-46353387B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6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2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8997" y="284205"/>
            <a:ext cx="11640065" cy="6215449"/>
          </a:xfrm>
          <a:prstGeom prst="rect">
            <a:avLst/>
          </a:prstGeom>
          <a:noFill/>
          <a:ln w="63500" cap="flat" cmpd="thickThin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806778" y="6215448"/>
            <a:ext cx="2582563" cy="605481"/>
            <a:chOff x="4806778" y="6252519"/>
            <a:chExt cx="2582563" cy="605481"/>
          </a:xfrm>
        </p:grpSpPr>
        <p:sp>
          <p:nvSpPr>
            <p:cNvPr id="6" name="Rectangle 5"/>
            <p:cNvSpPr/>
            <p:nvPr/>
          </p:nvSpPr>
          <p:spPr>
            <a:xfrm>
              <a:off x="4806778" y="6252519"/>
              <a:ext cx="2582563" cy="605481"/>
            </a:xfrm>
            <a:prstGeom prst="rect">
              <a:avLst/>
            </a:prstGeom>
            <a:solidFill>
              <a:srgbClr val="0E2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2313" y="6371088"/>
              <a:ext cx="2313432" cy="3078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53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Rebekah Lewis</cp:lastModifiedBy>
  <cp:revision>1</cp:revision>
  <dcterms:created xsi:type="dcterms:W3CDTF">2017-03-23T16:13:08Z</dcterms:created>
  <dcterms:modified xsi:type="dcterms:W3CDTF">2017-04-13T18:56:38Z</dcterms:modified>
</cp:coreProperties>
</file>