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204"/>
    <a:srgbClr val="0B23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7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72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FEA07-CB8F-454C-A6F1-DDA7734EA6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1AA9DC-4D09-EF43-8AD1-65E4B6693D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AC6E9-7AD9-A549-8A19-15BD1FCA1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C9875-F40A-804D-8C60-9D6A25A49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99648-2F08-1546-8CE8-E0E18E93F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142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7E66A-BE21-234C-B62F-79B6C135D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B16984-35C8-AE4F-869A-28D230DDDD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5BCCDC-5574-1249-96B9-9F07076FE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8553EC-8BEA-7747-AB87-DBAA0EDAD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1996C-D57E-8B47-8523-550A5530B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238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B15E26-2715-C346-9A4A-57925F0DC3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7142C4-1DF6-5C43-B6CB-B1A4E0D8E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873E50-9426-7D4A-938F-50880332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38F2A-E1B0-2A46-8EF4-9CBABDCED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9786B3-BF8F-DE44-BCDC-042F14735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019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BC687-8122-D342-85FD-90C36F085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11E69-0B4F-D34E-9C46-13C85B9CE3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3C0D21-9593-904F-8BE6-518D09827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4F3AB8-9DD0-9442-8913-03084B5E9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295489-E04B-964F-B65D-B9BD4BCA9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2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F450E-A872-2D4A-8D14-F70D5ACB9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36214D-495F-A642-A110-BEC4BABBA5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6825EF-EE6D-C043-AD62-D00BF58D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DE3179-8D12-6F48-A957-2BC23317F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3169B9-4FF3-9348-AC02-FE70BF8B7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270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15658-57DA-BA41-94C2-A943D9862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4BE1D-983B-0E4E-9DF9-8D545DED58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6F2A3B-4B81-AB42-900E-AE74B9E11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F951E9-FBC8-044C-B1DA-487E6A0D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D8A7F7-C4E4-4443-9106-3F2BFD8E3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8ED5A1-8BAF-1946-A710-E230D5703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132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1A96D-2DBB-0A4F-9FE9-C611B9D01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DAA083-2A3E-8F4D-836D-82ABF0CE4D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FEB107-3533-0844-BA26-782C9B8593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C994E7-C3EE-B440-8BF5-CDE8BA61BE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C83117-293A-4340-AE62-49CE35B17E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77551F-E1A0-894A-BD50-0EA0F3F56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6586F7-95D1-E744-9928-2FA8D3BB0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A46677-C3B6-3D44-8987-9B4D0F60B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65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28F16-895D-364F-86C0-999313F2E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1F9900-E3AF-8F44-BB3E-D8E7ACA55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B8DB80-7FA8-C347-93F5-6FA3C22B9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989634-5DFD-814D-A3C9-7F1B430C9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644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B017B1-32F4-6147-91F3-8768CDDF9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0131C0-151B-D74C-BD5A-B5219B272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848F-A2F7-744E-8E7B-7B2616736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318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A1D7B-7476-E241-AFB9-99EEA854A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83169-21A6-404F-82E7-75F4177584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991BB9-2041-5646-958B-7B5CF4428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030B94-A0F9-804D-86AB-6D2BFAA91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3976C0-77AF-CD49-A440-D1970138F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F1A509-5586-CA4B-B04E-5D0C2D585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91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D13B9-E80B-F84C-837A-AF9AC2E6F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983D0D-DAA6-B04B-BF61-17C802D3EA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13DD8C-1DFE-3B42-AC57-58636DEBA9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095496-934B-1D4D-9DC0-27A14D4EA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1C02B9-C02D-D04E-88E7-7758A7AEE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0F4464-CAF1-3847-A1DD-68079CF08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977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02AD6F-2A78-FF4F-8253-C18570CD6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C09E9B-7FD4-444D-B28C-2D39C6C60E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AB294-AE3E-0541-A7F5-ECFB433519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2964E-2B5F-DF43-A62E-54291A97DE93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069D8-92C6-BA43-94EF-F92AF94568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343447-44DC-C542-8E5E-7F22AA60D6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6EF0A-6346-B048-B4EF-0A78EEC51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704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5C13FC0-E2FC-884E-8DAA-22E55508932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B23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57F5CDB-A505-014B-A1BE-6FAE73FED1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19" name="Subtitle 18">
            <a:extLst>
              <a:ext uri="{FF2B5EF4-FFF2-40B4-BE49-F238E27FC236}">
                <a16:creationId xmlns:a16="http://schemas.microsoft.com/office/drawing/2014/main" id="{4EA4650A-8C12-DD49-A52B-988962F691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8CC6C9-0B8E-2E4D-A86B-F21C4D1A1119}"/>
              </a:ext>
            </a:extLst>
          </p:cNvPr>
          <p:cNvSpPr/>
          <p:nvPr/>
        </p:nvSpPr>
        <p:spPr>
          <a:xfrm>
            <a:off x="-2" y="6176963"/>
            <a:ext cx="12192001" cy="681037"/>
          </a:xfrm>
          <a:prstGeom prst="rect">
            <a:avLst/>
          </a:prstGeom>
          <a:solidFill>
            <a:srgbClr val="FF82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034F4D1-1C6E-4B45-9376-08B47042A1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2660" y="6176963"/>
            <a:ext cx="2606675" cy="672404"/>
          </a:xfrm>
          <a:prstGeom prst="rect">
            <a:avLst/>
          </a:prstGeom>
        </p:spPr>
      </p:pic>
      <p:sp>
        <p:nvSpPr>
          <p:cNvPr id="22" name="Pentagon 21">
            <a:extLst>
              <a:ext uri="{FF2B5EF4-FFF2-40B4-BE49-F238E27FC236}">
                <a16:creationId xmlns:a16="http://schemas.microsoft.com/office/drawing/2014/main" id="{2F36A86A-DF16-7E40-8A6D-DAAEB2777039}"/>
              </a:ext>
            </a:extLst>
          </p:cNvPr>
          <p:cNvSpPr/>
          <p:nvPr/>
        </p:nvSpPr>
        <p:spPr>
          <a:xfrm>
            <a:off x="-285750" y="6426472"/>
            <a:ext cx="4906960" cy="173385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  <p:sp>
        <p:nvSpPr>
          <p:cNvPr id="23" name="Pentagon 22">
            <a:extLst>
              <a:ext uri="{FF2B5EF4-FFF2-40B4-BE49-F238E27FC236}">
                <a16:creationId xmlns:a16="http://schemas.microsoft.com/office/drawing/2014/main" id="{0D6BB277-6F81-154E-BAB6-BDEFA43D4104}"/>
              </a:ext>
            </a:extLst>
          </p:cNvPr>
          <p:cNvSpPr/>
          <p:nvPr/>
        </p:nvSpPr>
        <p:spPr>
          <a:xfrm rot="10800000">
            <a:off x="7570787" y="6426472"/>
            <a:ext cx="4906960" cy="173385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3693395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5C13FC0-E2FC-884E-8DAA-22E55508932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B23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57F5CDB-A505-014B-A1BE-6FAE73FED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21EAD7-2B25-2145-B962-FB50E49DE5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8CC6C9-0B8E-2E4D-A86B-F21C4D1A1119}"/>
              </a:ext>
            </a:extLst>
          </p:cNvPr>
          <p:cNvSpPr/>
          <p:nvPr/>
        </p:nvSpPr>
        <p:spPr>
          <a:xfrm>
            <a:off x="-2" y="6176963"/>
            <a:ext cx="12192001" cy="681037"/>
          </a:xfrm>
          <a:prstGeom prst="rect">
            <a:avLst/>
          </a:prstGeom>
          <a:solidFill>
            <a:srgbClr val="FF82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034F4D1-1C6E-4B45-9376-08B47042A1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2660" y="6176963"/>
            <a:ext cx="2606675" cy="672404"/>
          </a:xfrm>
          <a:prstGeom prst="rect">
            <a:avLst/>
          </a:prstGeom>
        </p:spPr>
      </p:pic>
      <p:sp>
        <p:nvSpPr>
          <p:cNvPr id="22" name="Pentagon 21">
            <a:extLst>
              <a:ext uri="{FF2B5EF4-FFF2-40B4-BE49-F238E27FC236}">
                <a16:creationId xmlns:a16="http://schemas.microsoft.com/office/drawing/2014/main" id="{2F36A86A-DF16-7E40-8A6D-DAAEB2777039}"/>
              </a:ext>
            </a:extLst>
          </p:cNvPr>
          <p:cNvSpPr/>
          <p:nvPr/>
        </p:nvSpPr>
        <p:spPr>
          <a:xfrm>
            <a:off x="-285750" y="6426472"/>
            <a:ext cx="4906960" cy="173385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  <p:sp>
        <p:nvSpPr>
          <p:cNvPr id="23" name="Pentagon 22">
            <a:extLst>
              <a:ext uri="{FF2B5EF4-FFF2-40B4-BE49-F238E27FC236}">
                <a16:creationId xmlns:a16="http://schemas.microsoft.com/office/drawing/2014/main" id="{0D6BB277-6F81-154E-BAB6-BDEFA43D4104}"/>
              </a:ext>
            </a:extLst>
          </p:cNvPr>
          <p:cNvSpPr/>
          <p:nvPr/>
        </p:nvSpPr>
        <p:spPr>
          <a:xfrm rot="10800000">
            <a:off x="7570787" y="6426472"/>
            <a:ext cx="4906960" cy="173385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2391169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 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Bodwell, Beth Angel</dc:creator>
  <cp:lastModifiedBy>Lewis, Rebekah J</cp:lastModifiedBy>
  <cp:revision>3</cp:revision>
  <dcterms:created xsi:type="dcterms:W3CDTF">2021-08-19T18:50:09Z</dcterms:created>
  <dcterms:modified xsi:type="dcterms:W3CDTF">2021-09-20T15:26:45Z</dcterms:modified>
</cp:coreProperties>
</file>